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4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50&#35838;%20%20&#20070;&#39321;&#38401;&#30340;&#24231;&#20301;&#25968;(&#23436;&#25972;).cpp" TargetMode="External"/><Relationship Id="rId5" Type="http://schemas.openxmlformats.org/officeDocument/2006/relationships/hyperlink" Target="&#31532;50&#35838;%20%20&#20070;&#39321;&#38401;&#30340;&#24231;&#20301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772816" y="3248561"/>
            <a:ext cx="37753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书香阁的座位数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419872"/>
            <a:ext cx="1944216" cy="2438047"/>
          </a:xfrm>
          <a:prstGeom prst="rect">
            <a:avLst/>
          </a:prstGeom>
        </p:spPr>
      </p:pic>
      <p:sp>
        <p:nvSpPr>
          <p:cNvPr id="5" name="AutoShape 810"/>
          <p:cNvSpPr>
            <a:spLocks noChangeArrowheads="1"/>
          </p:cNvSpPr>
          <p:nvPr/>
        </p:nvSpPr>
        <p:spPr bwMode="auto">
          <a:xfrm>
            <a:off x="2341655" y="2475575"/>
            <a:ext cx="3895633" cy="188859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试编一程序，算一算</a:t>
            </a:r>
            <a:r>
              <a:rPr lang="zh-CN" altLang="en-US" sz="2800" kern="1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书香阁最后一排有几个座位</a:t>
            </a:r>
            <a:r>
              <a:rPr lang="en-US" altLang="zh-CN" sz="2800" kern="1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  <a:r>
              <a:rPr lang="zh-CN" altLang="en-US" sz="2800" kern="1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一共有几排</a:t>
            </a:r>
            <a:r>
              <a:rPr lang="en-US" altLang="zh-CN" sz="2800" kern="1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2" y="1109662"/>
            <a:ext cx="3457575" cy="6924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40768" y="5796136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417144" y="579613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417144" y="64893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14" y="2429790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0251c72a-bc57-45e4-a248-73ffdc658a0f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2023-03-31T08:51:44Z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C3F4ACFB69A64EA4B6DBDA46A39C19C9_12</vt:lpwstr>
  </property>
  <property fmtid="{D5CDD505-2E9C-101B-9397-08002B2CF9AE}" pid="3" name="KSOProductBuildVer">
    <vt:lpwstr>2052-11.1.0.14036</vt:lpwstr>
  </property>
</Properties>
</file>